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7" r:id="rId4"/>
    <p:sldId id="259" r:id="rId5"/>
    <p:sldId id="260" r:id="rId6"/>
    <p:sldId id="273" r:id="rId7"/>
    <p:sldId id="276" r:id="rId8"/>
    <p:sldId id="275" r:id="rId9"/>
    <p:sldId id="269" r:id="rId10"/>
    <p:sldId id="267" r:id="rId11"/>
    <p:sldId id="272" r:id="rId12"/>
    <p:sldId id="274" r:id="rId13"/>
    <p:sldId id="265" r:id="rId14"/>
    <p:sldId id="271" r:id="rId15"/>
    <p:sldId id="266" r:id="rId16"/>
    <p:sldId id="268" r:id="rId17"/>
    <p:sldId id="27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BD1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93" autoAdjust="0"/>
    <p:restoredTop sz="94660"/>
  </p:normalViewPr>
  <p:slideViewPr>
    <p:cSldViewPr>
      <p:cViewPr>
        <p:scale>
          <a:sx n="113" d="100"/>
          <a:sy n="113" d="100"/>
        </p:scale>
        <p:origin x="-1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441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EFBEBB35-2BFF-4531-B9C1-4D93EA9FF6C0}" type="slidenum">
              <a:rPr lang="ru-RU"/>
              <a:pPr/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848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5373688"/>
            <a:ext cx="5903912" cy="11096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algn="l">
              <a:defRPr sz="3200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6045200"/>
            <a:ext cx="5903912" cy="69691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r>
              <a:rPr lang="ru-RU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84888" y="1268413"/>
            <a:ext cx="1871662" cy="5472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1268413"/>
            <a:ext cx="5464175" cy="5472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0CBB0-0A36-4BF3-81E1-85161657BAAC}" type="slidenum">
              <a:rPr lang="ru-RU"/>
              <a:pPr/>
              <a:t>‹N›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A5C69-DF85-412B-9D1E-C9153F3F0691}" type="slidenum">
              <a:rPr lang="ru-RU"/>
              <a:pPr/>
              <a:t>‹N›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2231B-D101-41F7-97D0-9FEA53C1391B}" type="slidenum">
              <a:rPr lang="ru-RU"/>
              <a:pPr/>
              <a:t>‹N›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6CDF4-7824-4169-9F9E-FDA3EF1F9BB2}" type="slidenum">
              <a:rPr lang="ru-RU"/>
              <a:pPr/>
              <a:t>‹N›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FCF20-515E-44F2-8E41-E06CD28CE408}" type="slidenum">
              <a:rPr lang="ru-RU"/>
              <a:pPr/>
              <a:t>‹N›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78F44-7C4D-4A3D-9A78-386349995772}" type="slidenum">
              <a:rPr lang="ru-RU"/>
              <a:pPr/>
              <a:t>‹N›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64760-98D6-4BE1-B2D1-DD1044EC4142}" type="slidenum">
              <a:rPr lang="ru-RU"/>
              <a:pPr/>
              <a:t>‹N›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1D5C0-6633-4625-BDAE-3D767AC00DEB}" type="slidenum">
              <a:rPr lang="ru-RU"/>
              <a:pPr/>
              <a:t>‹N›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7E738-F0E9-41AA-A15B-903A786ADC0C}" type="slidenum">
              <a:rPr lang="ru-RU"/>
              <a:pPr/>
              <a:t>‹N›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A42A7-ABEC-4810-9BB4-8E89E095F744}" type="slidenum">
              <a:rPr lang="ru-RU"/>
              <a:pPr/>
              <a:t>‹N›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3209D-1236-4FA3-8CF0-2C37F533696D}" type="slidenum">
              <a:rPr lang="ru-RU"/>
              <a:pPr/>
              <a:t>‹N›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6322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24350" y="1844675"/>
            <a:ext cx="36322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d"/>
      </p:transition>
    </mc:Choice>
    <mc:Fallback xmlns="">
      <p:transition spd="slow">
        <p:push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268413"/>
            <a:ext cx="7416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4675"/>
            <a:ext cx="74168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d"/>
      </p:transition>
    </mc:Choice>
    <mc:Fallback xmlns="">
      <p:transition spd="slow">
        <p:push dir="d"/>
      </p:transition>
    </mc:Fallback>
  </mc:AlternateContent>
  <p:txStyles>
    <p:titleStyle>
      <a:lvl1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26E9466-C6CD-4858-9350-E11FE918C6D3}" type="slidenum">
              <a:rPr lang="ru-RU"/>
              <a:pPr/>
              <a:t>‹N›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d"/>
      </p:transition>
    </mc:Choice>
    <mc:Fallback xmlns="">
      <p:transition spd="slow">
        <p:push dir="d"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naee150001@istruzione.i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42012" y="4575029"/>
            <a:ext cx="7200800" cy="720080"/>
          </a:xfrm>
        </p:spPr>
        <p:txBody>
          <a:bodyPr/>
          <a:lstStyle/>
          <a:p>
            <a:pPr algn="ctr"/>
            <a:r>
              <a:rPr lang="it-IT" sz="2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Circolo Didattico di </a:t>
            </a:r>
            <a:br>
              <a:rPr lang="it-IT" sz="2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2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Monte di Procida (NA)</a:t>
            </a:r>
            <a:br>
              <a:rPr lang="it-IT" sz="2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8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12"/>
          <p:cNvSpPr txBox="1">
            <a:spLocks noChangeArrowheads="1"/>
          </p:cNvSpPr>
          <p:nvPr/>
        </p:nvSpPr>
        <p:spPr bwMode="auto">
          <a:xfrm>
            <a:off x="934100" y="5301208"/>
            <a:ext cx="561662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it-IT" sz="4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ISCRIZIONI </a:t>
            </a:r>
          </a:p>
          <a:p>
            <a:pPr algn="ctr"/>
            <a:r>
              <a:rPr lang="it-IT" sz="4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a.s. 2024/2025</a:t>
            </a:r>
            <a:endParaRPr lang="en-US" sz="48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8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483"/>
            <a:ext cx="8280920" cy="5526614"/>
          </a:xfrm>
          <a:prstGeom prst="rect">
            <a:avLst/>
          </a:prstGeom>
          <a:ln w="57150">
            <a:noFill/>
          </a:ln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49968" y="188640"/>
            <a:ext cx="8229600" cy="778098"/>
          </a:xfrm>
        </p:spPr>
        <p:txBody>
          <a:bodyPr/>
          <a:lstStyle/>
          <a:p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Plesso Scuola dell’Infanzia</a:t>
            </a:r>
            <a:br>
              <a:rPr lang="it-IT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GAVETA 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via Amedeo</a:t>
            </a:r>
          </a:p>
        </p:txBody>
      </p:sp>
    </p:spTree>
    <p:extLst>
      <p:ext uri="{BB962C8B-B14F-4D97-AF65-F5344CB8AC3E}">
        <p14:creationId xmlns:p14="http://schemas.microsoft.com/office/powerpoint/2010/main" val="417640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15886" y="260648"/>
            <a:ext cx="8229600" cy="778098"/>
          </a:xfrm>
        </p:spPr>
        <p:txBody>
          <a:bodyPr/>
          <a:lstStyle/>
          <a:p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Plesso Scuola dell’Infanzia</a:t>
            </a:r>
            <a:br>
              <a:rPr lang="it-IT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CASEVECCHIE 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Parco Sereno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8" y="1484785"/>
            <a:ext cx="895563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4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755576" y="4869160"/>
            <a:ext cx="6191944" cy="1109662"/>
          </a:xfrm>
        </p:spPr>
        <p:txBody>
          <a:bodyPr/>
          <a:lstStyle/>
          <a:p>
            <a:r>
              <a:rPr lang="it-IT" sz="4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Plessi di </a:t>
            </a:r>
            <a:br>
              <a:rPr lang="it-IT" sz="4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4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Scuola Primaria</a:t>
            </a:r>
          </a:p>
        </p:txBody>
      </p:sp>
    </p:spTree>
    <p:extLst>
      <p:ext uri="{BB962C8B-B14F-4D97-AF65-F5344CB8AC3E}">
        <p14:creationId xmlns:p14="http://schemas.microsoft.com/office/powerpoint/2010/main" val="348128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Plesso Scuola Primaria</a:t>
            </a:r>
            <a:br>
              <a:rPr lang="it-IT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CAPOLUOGO 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Corso Garibaldi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1484784"/>
            <a:ext cx="8748464" cy="492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2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778098"/>
          </a:xfrm>
        </p:spPr>
        <p:txBody>
          <a:bodyPr/>
          <a:lstStyle/>
          <a:p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Plesso Scuola Primaria</a:t>
            </a:r>
            <a:br>
              <a:rPr lang="it-IT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CORRICELLA 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Via Filomarino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35786"/>
            <a:ext cx="8964488" cy="504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9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0" y="346646"/>
            <a:ext cx="9144000" cy="778098"/>
          </a:xfrm>
        </p:spPr>
        <p:txBody>
          <a:bodyPr/>
          <a:lstStyle/>
          <a:p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Plesso Scuola Primaria</a:t>
            </a:r>
            <a:br>
              <a:rPr lang="it-IT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MONTEGRILLO 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via Principe di Piemonte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29380"/>
            <a:ext cx="8748464" cy="492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5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29431" y="260648"/>
            <a:ext cx="8229600" cy="778098"/>
          </a:xfrm>
        </p:spPr>
        <p:txBody>
          <a:bodyPr/>
          <a:lstStyle/>
          <a:p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Plesso Scuola Primaria</a:t>
            </a:r>
            <a:br>
              <a:rPr lang="it-IT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TORRIONE 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via Torrione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32867"/>
            <a:ext cx="8820472" cy="496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204864"/>
            <a:ext cx="8352532" cy="3599656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iscrizioni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alla Scuola dell’Infanzia 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alla classe prima della Scuola Primaria </a:t>
            </a:r>
          </a:p>
          <a:p>
            <a:pPr marL="0" lv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l’anno scolastico 2024-2025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possono essere effettuate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 18 Gennaio 2024 al  10 Febbraio 2024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it-IT" sz="1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it-IT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Nota Ministeriale </a:t>
            </a:r>
            <a:r>
              <a:rPr lang="it-IT" sz="2000" dirty="0">
                <a:solidFill>
                  <a:schemeClr val="tx2"/>
                </a:solidFill>
              </a:rPr>
              <a:t>n. 40055 del 12/12/2023</a:t>
            </a:r>
            <a:endParaRPr lang="uk-UA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31840" y="1124744"/>
            <a:ext cx="3528392" cy="508000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SCADENZE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03848" y="476672"/>
            <a:ext cx="5832648" cy="1012056"/>
          </a:xfrm>
        </p:spPr>
        <p:txBody>
          <a:bodyPr/>
          <a:lstStyle/>
          <a:p>
            <a:r>
              <a:rPr lang="it-IT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Modalità iscrizioni</a:t>
            </a:r>
            <a:br>
              <a:rPr lang="it-IT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2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SCUOLA DELL’INFANZIA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204864"/>
            <a:ext cx="9036496" cy="432048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iscrizioni vanno presentate alla segreteria della scuola </a:t>
            </a:r>
            <a:r>
              <a:rPr lang="it-IT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modalità cartacea</a:t>
            </a:r>
            <a:r>
              <a:rPr lang="it-IT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compilando l’apposito modulo.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modulo iscrizioni è disponibile inoltre nei plessi di Scuola dell’ Infanzia del Circolo ed è scaricabile  online dal sito: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http://www.circolodidatticomontediprocida.edu.it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Possono essere iscritti alla Scuola dell’Infanzia i bambini di età compresa </a:t>
            </a:r>
            <a:r>
              <a:rPr lang="it-IT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 i 3 e i 5 anni compiuti entro il 31 dicembre 2024.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Possono essere iscritti anche i bambini che compiono il terzo anno di età </a:t>
            </a:r>
            <a:r>
              <a:rPr lang="it-IT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entro il 30 aprile 2025</a:t>
            </a:r>
            <a:r>
              <a:rPr lang="it-IT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buNone/>
            </a:pP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63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2492896"/>
            <a:ext cx="7848674" cy="280831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iscrizioni, in base alla L. 135/2012, dovranno essere effettuate esclusivamente in modalità on line.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 possibile iscrivere alle classi prime della Scuola Primaria i bambini che compiono </a:t>
            </a:r>
            <a:r>
              <a:rPr lang="it-IT" sz="2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anni di età entro il 31 dicembre 2024.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it-IT" sz="2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Possono essere iscritti anche i bambini che compiono 6 anni </a:t>
            </a:r>
            <a:r>
              <a:rPr lang="it-IT" sz="2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entro il 30 aprile 2025</a:t>
            </a:r>
            <a:r>
              <a:rPr lang="it-IT" sz="2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0" indent="0" algn="just">
              <a:spcAft>
                <a:spcPts val="0"/>
              </a:spcAft>
              <a:buNone/>
            </a:pPr>
            <a:endParaRPr lang="it-IT" sz="22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3275856" y="548680"/>
            <a:ext cx="5328592" cy="1152128"/>
          </a:xfrm>
        </p:spPr>
        <p:txBody>
          <a:bodyPr/>
          <a:lstStyle/>
          <a:p>
            <a:r>
              <a:rPr lang="it-IT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Modalità iscrizioni SCUOLA PRIMARIA</a:t>
            </a:r>
            <a:endParaRPr lang="it-IT" sz="28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31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75856" y="620688"/>
            <a:ext cx="5399831" cy="795685"/>
          </a:xfrm>
        </p:spPr>
        <p:txBody>
          <a:bodyPr/>
          <a:lstStyle/>
          <a:p>
            <a:r>
              <a:rPr lang="it-IT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presentare la </a:t>
            </a:r>
            <a:br>
              <a:rPr lang="it-IT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domanda di iscrizione</a:t>
            </a:r>
            <a:br>
              <a:rPr lang="it-IT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alla Scuola Primaria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2204864"/>
            <a:ext cx="8784976" cy="4176464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solidFill>
                  <a:schemeClr val="tx1"/>
                </a:solidFill>
                <a:latin typeface="13"/>
                <a:ea typeface="Times New Roman" panose="02020603050405020304" pitchFamily="18" charset="0"/>
                <a:cs typeface="Times New Roman" panose="02020603050405020304" pitchFamily="18" charset="0"/>
              </a:rPr>
              <a:t>Le domande di iscrizione on line devono essere presentate dalle ore 8:00 del giorno 18 gennaio 2024 alle ore 20:00 del 10 febbraio 2024.   I genitori e gli esercenti la responsabilità genitoriale (affidatari, tutori) possono accedere al sistema di iscrizioni on line all’interno della </a:t>
            </a:r>
            <a:r>
              <a:rPr lang="it-IT" sz="2000" b="1" dirty="0">
                <a:solidFill>
                  <a:schemeClr val="tx1"/>
                </a:solidFill>
                <a:latin typeface="13"/>
                <a:ea typeface="Times New Roman" panose="02020603050405020304" pitchFamily="18" charset="0"/>
                <a:cs typeface="Times New Roman" panose="02020603050405020304" pitchFamily="18" charset="0"/>
              </a:rPr>
              <a:t>Piattaforma UNICA</a:t>
            </a:r>
            <a:r>
              <a:rPr lang="it-IT" sz="2000" dirty="0">
                <a:solidFill>
                  <a:schemeClr val="tx1"/>
                </a:solidFill>
                <a:latin typeface="13"/>
                <a:ea typeface="Times New Roman" panose="02020603050405020304" pitchFamily="18" charset="0"/>
                <a:cs typeface="Times New Roman" panose="02020603050405020304" pitchFamily="18" charset="0"/>
              </a:rPr>
              <a:t>, sezione “Orientamento” (https://unica.istruzione.gov.it/</a:t>
            </a:r>
            <a:r>
              <a:rPr lang="it-IT" sz="2000" dirty="0" err="1">
                <a:solidFill>
                  <a:schemeClr val="tx1"/>
                </a:solidFill>
                <a:latin typeface="13"/>
                <a:ea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t-IT" sz="2000" dirty="0">
                <a:solidFill>
                  <a:schemeClr val="tx1"/>
                </a:solidFill>
                <a:latin typeface="13"/>
                <a:ea typeface="Times New Roman" panose="02020603050405020304" pitchFamily="18" charset="0"/>
                <a:cs typeface="Times New Roman" panose="02020603050405020304" pitchFamily="18" charset="0"/>
              </a:rPr>
              <a:t>/orientamento/iscrizioni), utilizzando le proprie credenziali SPID (Sistema Pubblico di Identità Digitale), CIE (Carta di identità elettronica), CNS (Carta Nazionale dei Servizi) o </a:t>
            </a:r>
            <a:r>
              <a:rPr lang="it-IT" sz="2000" dirty="0" err="1">
                <a:solidFill>
                  <a:schemeClr val="tx1"/>
                </a:solidFill>
                <a:latin typeface="13"/>
                <a:ea typeface="Times New Roman" panose="02020603050405020304" pitchFamily="18" charset="0"/>
                <a:cs typeface="Times New Roman" panose="02020603050405020304" pitchFamily="18" charset="0"/>
              </a:rPr>
              <a:t>eIDAS</a:t>
            </a:r>
            <a:r>
              <a:rPr lang="it-IT" sz="2000" dirty="0">
                <a:solidFill>
                  <a:schemeClr val="tx1"/>
                </a:solidFill>
                <a:latin typeface="13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2000" dirty="0" err="1">
                <a:solidFill>
                  <a:schemeClr val="tx1"/>
                </a:solidFill>
                <a:latin typeface="13"/>
                <a:ea typeface="Times New Roman" panose="02020603050405020304" pitchFamily="18" charset="0"/>
                <a:cs typeface="Times New Roman" panose="02020603050405020304" pitchFamily="18" charset="0"/>
              </a:rPr>
              <a:t>electronic</a:t>
            </a:r>
            <a:r>
              <a:rPr lang="it-IT" sz="2000" dirty="0">
                <a:solidFill>
                  <a:schemeClr val="tx1"/>
                </a:solidFill>
                <a:latin typeface="13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13"/>
                <a:ea typeface="Times New Roman" panose="02020603050405020304" pitchFamily="18" charset="0"/>
                <a:cs typeface="Times New Roman" panose="02020603050405020304" pitchFamily="18" charset="0"/>
              </a:rPr>
              <a:t>IDentification</a:t>
            </a:r>
            <a:r>
              <a:rPr lang="it-IT" sz="2000" dirty="0">
                <a:solidFill>
                  <a:schemeClr val="tx1"/>
                </a:solidFill>
                <a:latin typeface="13"/>
                <a:ea typeface="Times New Roman" panose="02020603050405020304" pitchFamily="18" charset="0"/>
                <a:cs typeface="Times New Roman" panose="02020603050405020304" pitchFamily="18" charset="0"/>
              </a:rPr>
              <a:t> Authentication and Signature).</a:t>
            </a:r>
            <a:endParaRPr lang="it-IT" sz="1400" dirty="0">
              <a:solidFill>
                <a:schemeClr val="tx1"/>
              </a:solidFill>
              <a:latin typeface="13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90550" algn="l"/>
              </a:tabLst>
            </a:pPr>
            <a:r>
              <a:rPr lang="it-IT" sz="2000" dirty="0">
                <a:solidFill>
                  <a:schemeClr val="tx1"/>
                </a:solidFill>
                <a:latin typeface="13"/>
                <a:ea typeface="Times New Roman" panose="02020603050405020304" pitchFamily="18" charset="0"/>
                <a:cs typeface="Times" panose="02020603050405020304" pitchFamily="18" charset="0"/>
              </a:rPr>
              <a:t>Il Circolo didattico di Monte di Procida offrirà un servizio di consulenza per le famiglie previa prenotazione al numero 081 8681260 oppure all’indirizzo mail </a:t>
            </a:r>
            <a:r>
              <a:rPr lang="it-IT" sz="2000" u="sng" dirty="0">
                <a:solidFill>
                  <a:srgbClr val="0070C0"/>
                </a:solidFill>
                <a:latin typeface="13"/>
                <a:ea typeface="Times New Roman" panose="02020603050405020304" pitchFamily="18" charset="0"/>
                <a:cs typeface="Times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naee150001@istruzione.it</a:t>
            </a:r>
            <a:endParaRPr lang="it-IT" sz="1400" dirty="0">
              <a:solidFill>
                <a:srgbClr val="0070C0"/>
              </a:solidFill>
              <a:latin typeface="13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it-IT" sz="2200" dirty="0">
              <a:solidFill>
                <a:schemeClr val="tx2"/>
              </a:solidFill>
              <a:latin typeface="1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it-IT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48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0" y="620688"/>
            <a:ext cx="3888408" cy="936104"/>
          </a:xfrm>
        </p:spPr>
        <p:txBody>
          <a:bodyPr/>
          <a:lstStyle/>
          <a:p>
            <a:r>
              <a:rPr lang="it-IT" sz="2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codici </a:t>
            </a:r>
            <a:br>
              <a:rPr lang="it-IT" sz="2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2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meccanografici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132856"/>
            <a:ext cx="8136904" cy="4176464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Nel modulo di iscrizione bisogna inserire il codice meccanografico della scuola.</a:t>
            </a:r>
          </a:p>
          <a:p>
            <a:pPr marL="0" lv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 seguito i  codici meccanografici dei Plessi di Scuola Primaria del Circolo didattico di Monte di Procida: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it-IT" sz="2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Plesso              Codice meccanografico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CAPOLUOGO      NAEE150012 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CORRICELLA      NAEE15009A 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MONTEGRILLO   NAEE150034 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TORRIONE         NAEE150023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957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2420888"/>
            <a:ext cx="8280920" cy="417577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400" b="1" dirty="0">
                <a:solidFill>
                  <a:srgbClr val="202124"/>
                </a:solidFill>
                <a:latin typeface="arial"/>
              </a:rPr>
              <a:t>Si informa </a:t>
            </a:r>
            <a:r>
              <a:rPr lang="it-IT" sz="2400" dirty="0">
                <a:solidFill>
                  <a:srgbClr val="202124"/>
                </a:solidFill>
                <a:latin typeface="arial"/>
              </a:rPr>
              <a:t>che dall’ anno scolastico 2024/2025 i plessi scolastici insistenti sul territorio comunale di Monte di Procida saranno riuniti in un’unica istituzione scolastica, come da delibera Regione Campania </a:t>
            </a:r>
            <a:r>
              <a:rPr lang="it-IT" sz="2400">
                <a:solidFill>
                  <a:srgbClr val="202124"/>
                </a:solidFill>
                <a:latin typeface="arial"/>
              </a:rPr>
              <a:t>n</a:t>
            </a:r>
            <a:r>
              <a:rPr lang="it-IT" sz="2400" smtClean="0">
                <a:solidFill>
                  <a:srgbClr val="202124"/>
                </a:solidFill>
                <a:latin typeface="arial"/>
              </a:rPr>
              <a:t>° 816  </a:t>
            </a:r>
            <a:r>
              <a:rPr lang="it-IT" sz="2400">
                <a:solidFill>
                  <a:srgbClr val="202124"/>
                </a:solidFill>
                <a:latin typeface="arial"/>
              </a:rPr>
              <a:t>del </a:t>
            </a:r>
            <a:r>
              <a:rPr lang="it-IT" sz="2400" smtClean="0">
                <a:solidFill>
                  <a:srgbClr val="202124"/>
                </a:solidFill>
                <a:latin typeface="arial"/>
              </a:rPr>
              <a:t>29/12/2023.</a:t>
            </a:r>
            <a:endParaRPr lang="it-IT" sz="2400" dirty="0">
              <a:solidFill>
                <a:srgbClr val="202124"/>
              </a:solidFill>
              <a:latin typeface="arial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400" dirty="0">
                <a:solidFill>
                  <a:srgbClr val="202124"/>
                </a:solidFill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In questa fase transitoria le iscrizioni saranno gestite separatamente dai due attuali istituti: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it-IT" sz="2400" dirty="0">
                <a:solidFill>
                  <a:srgbClr val="202124"/>
                </a:solidFill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Circolo Didattico Monte di Procida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it-IT" sz="2400" dirty="0">
                <a:solidFill>
                  <a:srgbClr val="202124"/>
                </a:solidFill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I.C. A. Vespucci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it-IT" sz="22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it-IT" sz="22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5" name="Esplosione: 8 punte 4">
            <a:extLst>
              <a:ext uri="{FF2B5EF4-FFF2-40B4-BE49-F238E27FC236}">
                <a16:creationId xmlns:a16="http://schemas.microsoft.com/office/drawing/2014/main" xmlns="" id="{1903DEC4-C83D-60A6-6968-01A51EAC267C}"/>
              </a:ext>
            </a:extLst>
          </p:cNvPr>
          <p:cNvSpPr/>
          <p:nvPr/>
        </p:nvSpPr>
        <p:spPr bwMode="auto">
          <a:xfrm rot="1109528">
            <a:off x="5384717" y="387823"/>
            <a:ext cx="3218656" cy="2016224"/>
          </a:xfrm>
          <a:prstGeom prst="irregularSeal1">
            <a:avLst/>
          </a:prstGeom>
          <a:solidFill>
            <a:srgbClr val="FFCC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9B22D770-2415-0092-DD58-F79147082711}"/>
              </a:ext>
            </a:extLst>
          </p:cNvPr>
          <p:cNvSpPr txBox="1"/>
          <p:nvPr/>
        </p:nvSpPr>
        <p:spPr>
          <a:xfrm rot="1367057">
            <a:off x="6218303" y="1152581"/>
            <a:ext cx="1621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</a:rPr>
              <a:t>NEWS</a:t>
            </a:r>
          </a:p>
        </p:txBody>
      </p:sp>
    </p:spTree>
    <p:extLst>
      <p:ext uri="{BB962C8B-B14F-4D97-AF65-F5344CB8AC3E}">
        <p14:creationId xmlns:p14="http://schemas.microsoft.com/office/powerpoint/2010/main" val="397385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539552" y="4869160"/>
            <a:ext cx="7128792" cy="1109662"/>
          </a:xfrm>
        </p:spPr>
        <p:txBody>
          <a:bodyPr/>
          <a:lstStyle/>
          <a:p>
            <a:r>
              <a:rPr lang="it-IT" sz="4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Plessi  di  Scuola dell’ Infanzia</a:t>
            </a:r>
          </a:p>
        </p:txBody>
      </p:sp>
    </p:spTree>
    <p:extLst>
      <p:ext uri="{BB962C8B-B14F-4D97-AF65-F5344CB8AC3E}">
        <p14:creationId xmlns:p14="http://schemas.microsoft.com/office/powerpoint/2010/main" val="215762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Plesso Scuola dell’Infanzia CAPOLUOGO 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via Torrione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8820472" cy="496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6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</TotalTime>
  <Words>399</Words>
  <Application>Microsoft Office PowerPoint</Application>
  <PresentationFormat>Presentazione su schermo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16</vt:i4>
      </vt:variant>
    </vt:vector>
  </HeadingPairs>
  <TitlesOfParts>
    <vt:vector size="18" baseType="lpstr">
      <vt:lpstr>template</vt:lpstr>
      <vt:lpstr>Custom Design</vt:lpstr>
      <vt:lpstr>Circolo Didattico di  Monte di Procida (NA) </vt:lpstr>
      <vt:lpstr>SCADENZE</vt:lpstr>
      <vt:lpstr>Modalità iscrizioni SCUOLA DELL’INFANZIA</vt:lpstr>
      <vt:lpstr>Modalità iscrizioni SCUOLA PRIMARIA</vt:lpstr>
      <vt:lpstr>Per presentare la  domanda di iscrizione alla Scuola Primaria </vt:lpstr>
      <vt:lpstr>I codici  meccanografici</vt:lpstr>
      <vt:lpstr>Presentazione standard di PowerPoint</vt:lpstr>
      <vt:lpstr>I Plessi  di  Scuola dell’ Infanzia</vt:lpstr>
      <vt:lpstr>Plesso Scuola dell’Infanzia CAPOLUOGO via Torrione</vt:lpstr>
      <vt:lpstr>Plesso Scuola dell’Infanzia  GAVETA via Amedeo</vt:lpstr>
      <vt:lpstr>Plesso Scuola dell’Infanzia CASEVECCHIE Parco Sereno</vt:lpstr>
      <vt:lpstr>I Plessi di  Scuola Primaria</vt:lpstr>
      <vt:lpstr>Plesso Scuola Primaria CAPOLUOGO Corso Garibaldi</vt:lpstr>
      <vt:lpstr>Plesso Scuola Primaria CORRICELLA Via Filomarino</vt:lpstr>
      <vt:lpstr>Plesso Scuola Primaria MONTEGRILLO via Principe di Piemonte</vt:lpstr>
      <vt:lpstr>Plesso Scuola Primaria TORRIONE via Torrione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Iscrizioni 2021-2022</dc:title>
  <dc:creator>Carla Schiano</dc:creator>
  <cp:lastModifiedBy>pcsegreteriaangolo</cp:lastModifiedBy>
  <cp:revision>202</cp:revision>
  <dcterms:created xsi:type="dcterms:W3CDTF">2006-06-29T12:15:01Z</dcterms:created>
  <dcterms:modified xsi:type="dcterms:W3CDTF">2024-01-09T08:59:01Z</dcterms:modified>
</cp:coreProperties>
</file>